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9" d="100"/>
          <a:sy n="59" d="100"/>
        </p:scale>
        <p:origin x="1666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50177-6815-4BD8-872D-0F0A2C9DC186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AB830-6500-4454-B451-0085281BB2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462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50177-6815-4BD8-872D-0F0A2C9DC186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AB830-6500-4454-B451-0085281BB2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40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50177-6815-4BD8-872D-0F0A2C9DC186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AB830-6500-4454-B451-0085281BB2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80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50177-6815-4BD8-872D-0F0A2C9DC186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AB830-6500-4454-B451-0085281BB2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819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50177-6815-4BD8-872D-0F0A2C9DC186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AB830-6500-4454-B451-0085281BB2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405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50177-6815-4BD8-872D-0F0A2C9DC186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AB830-6500-4454-B451-0085281BB2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516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50177-6815-4BD8-872D-0F0A2C9DC186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AB830-6500-4454-B451-0085281BB2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052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50177-6815-4BD8-872D-0F0A2C9DC186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AB830-6500-4454-B451-0085281BB2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310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50177-6815-4BD8-872D-0F0A2C9DC186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AB830-6500-4454-B451-0085281BB2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982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50177-6815-4BD8-872D-0F0A2C9DC186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AB830-6500-4454-B451-0085281BB2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8571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50177-6815-4BD8-872D-0F0A2C9DC186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AB830-6500-4454-B451-0085281BB2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361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350177-6815-4BD8-872D-0F0A2C9DC186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AB830-6500-4454-B451-0085281BB2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865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2194619-A800-46B5-AF7E-9120814DE1E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0084" t="4366" r="31260" b="35536"/>
          <a:stretch/>
        </p:blipFill>
        <p:spPr>
          <a:xfrm>
            <a:off x="0" y="0"/>
            <a:ext cx="7842142" cy="1005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26120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Shauna Libsack</dc:creator>
  <cp:lastModifiedBy>Shauna Libsack</cp:lastModifiedBy>
  <cp:revision>4</cp:revision>
  <dcterms:created xsi:type="dcterms:W3CDTF">2020-09-23T19:36:32Z</dcterms:created>
  <dcterms:modified xsi:type="dcterms:W3CDTF">2020-09-29T16:43:10Z</dcterms:modified>
</cp:coreProperties>
</file>